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9"/>
  </p:notesMasterIdLst>
  <p:sldIdLst>
    <p:sldId id="256" r:id="rId2"/>
    <p:sldId id="257" r:id="rId3"/>
    <p:sldId id="259" r:id="rId4"/>
    <p:sldId id="268" r:id="rId5"/>
    <p:sldId id="272" r:id="rId6"/>
    <p:sldId id="270" r:id="rId7"/>
    <p:sldId id="271" r:id="rId8"/>
    <p:sldId id="275" r:id="rId9"/>
    <p:sldId id="276" r:id="rId10"/>
    <p:sldId id="278" r:id="rId11"/>
    <p:sldId id="273" r:id="rId12"/>
    <p:sldId id="260" r:id="rId13"/>
    <p:sldId id="261" r:id="rId14"/>
    <p:sldId id="279" r:id="rId15"/>
    <p:sldId id="277" r:id="rId16"/>
    <p:sldId id="280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82" r:id="rId25"/>
    <p:sldId id="283" r:id="rId26"/>
    <p:sldId id="281" r:id="rId27"/>
    <p:sldId id="28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628D6-8EDE-4653-8C12-C21394D56E3C}" v="45" dt="2026-01-25T17:12:3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faucher" userId="953f2a97a73f74de" providerId="LiveId" clId="{44A028C9-498D-4C11-A400-D48D744FB404}"/>
    <pc:docChg chg="undo custSel addSld delSld modSld sldOrd">
      <pc:chgData name="philippe faucher" userId="953f2a97a73f74de" providerId="LiveId" clId="{44A028C9-498D-4C11-A400-D48D744FB404}" dt="2026-01-25T17:30:31.630" v="1356" actId="478"/>
      <pc:docMkLst>
        <pc:docMk/>
      </pc:docMkLst>
      <pc:sldChg chg="setBg">
        <pc:chgData name="philippe faucher" userId="953f2a97a73f74de" providerId="LiveId" clId="{44A028C9-498D-4C11-A400-D48D744FB404}" dt="2026-01-24T16:11:00.056" v="22"/>
        <pc:sldMkLst>
          <pc:docMk/>
          <pc:sldMk cId="125315484" sldId="257"/>
        </pc:sldMkLst>
      </pc:sldChg>
      <pc:sldChg chg="del">
        <pc:chgData name="philippe faucher" userId="953f2a97a73f74de" providerId="LiveId" clId="{44A028C9-498D-4C11-A400-D48D744FB404}" dt="2026-01-24T16:08:25.888" v="0" actId="47"/>
        <pc:sldMkLst>
          <pc:docMk/>
          <pc:sldMk cId="1940135747" sldId="258"/>
        </pc:sldMkLst>
      </pc:sldChg>
      <pc:sldChg chg="modSp mod setBg">
        <pc:chgData name="philippe faucher" userId="953f2a97a73f74de" providerId="LiveId" clId="{44A028C9-498D-4C11-A400-D48D744FB404}" dt="2026-01-24T16:10:52.336" v="21"/>
        <pc:sldMkLst>
          <pc:docMk/>
          <pc:sldMk cId="3380549133" sldId="259"/>
        </pc:sldMkLst>
        <pc:spChg chg="mod">
          <ac:chgData name="philippe faucher" userId="953f2a97a73f74de" providerId="LiveId" clId="{44A028C9-498D-4C11-A400-D48D744FB404}" dt="2026-01-24T16:10:27.492" v="18" actId="313"/>
          <ac:spMkLst>
            <pc:docMk/>
            <pc:sldMk cId="3380549133" sldId="259"/>
            <ac:spMk id="3" creationId="{B78FF41B-07AD-6A2B-51FD-9B2FCC99D97D}"/>
          </ac:spMkLst>
        </pc:spChg>
        <pc:picChg chg="mod">
          <ac:chgData name="philippe faucher" userId="953f2a97a73f74de" providerId="LiveId" clId="{44A028C9-498D-4C11-A400-D48D744FB404}" dt="2026-01-24T16:09:29.396" v="1" actId="1076"/>
          <ac:picMkLst>
            <pc:docMk/>
            <pc:sldMk cId="3380549133" sldId="259"/>
            <ac:picMk id="8" creationId="{5C2B251B-EE76-F245-0AA0-1E69F316ED60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19:23.438" v="41" actId="22"/>
        <pc:sldMkLst>
          <pc:docMk/>
          <pc:sldMk cId="2009329039" sldId="260"/>
        </pc:sldMkLst>
        <pc:spChg chg="del">
          <ac:chgData name="philippe faucher" userId="953f2a97a73f74de" providerId="LiveId" clId="{44A028C9-498D-4C11-A400-D48D744FB404}" dt="2026-01-24T16:11:14.261" v="24" actId="478"/>
          <ac:spMkLst>
            <pc:docMk/>
            <pc:sldMk cId="2009329039" sldId="260"/>
            <ac:spMk id="2" creationId="{A4AF4D41-5CE5-A241-B720-8F8EA9191649}"/>
          </ac:spMkLst>
        </pc:spChg>
        <pc:spChg chg="del">
          <ac:chgData name="philippe faucher" userId="953f2a97a73f74de" providerId="LiveId" clId="{44A028C9-498D-4C11-A400-D48D744FB404}" dt="2026-01-24T16:11:15.492" v="25" actId="478"/>
          <ac:spMkLst>
            <pc:docMk/>
            <pc:sldMk cId="2009329039" sldId="260"/>
            <ac:spMk id="3" creationId="{F84E3DDB-A3D0-182B-EE4F-F657FDA60BF7}"/>
          </ac:spMkLst>
        </pc:spChg>
        <pc:picChg chg="add mod">
          <ac:chgData name="philippe faucher" userId="953f2a97a73f74de" providerId="LiveId" clId="{44A028C9-498D-4C11-A400-D48D744FB404}" dt="2026-01-24T16:14:27.265" v="29" actId="1076"/>
          <ac:picMkLst>
            <pc:docMk/>
            <pc:sldMk cId="2009329039" sldId="260"/>
            <ac:picMk id="5" creationId="{C10FD0D9-7B23-8A3B-D810-C69706B4673A}"/>
          </ac:picMkLst>
        </pc:picChg>
        <pc:picChg chg="add del mod">
          <ac:chgData name="philippe faucher" userId="953f2a97a73f74de" providerId="LiveId" clId="{44A028C9-498D-4C11-A400-D48D744FB404}" dt="2026-01-24T16:19:23.438" v="41" actId="22"/>
          <ac:picMkLst>
            <pc:docMk/>
            <pc:sldMk cId="2009329039" sldId="260"/>
            <ac:picMk id="7" creationId="{3C257467-4F2E-0FCC-3551-15C8F17EDEF5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16:58.383" v="37" actId="26606"/>
        <pc:sldMkLst>
          <pc:docMk/>
          <pc:sldMk cId="3158537419" sldId="261"/>
        </pc:sldMkLst>
        <pc:spChg chg="ord">
          <ac:chgData name="philippe faucher" userId="953f2a97a73f74de" providerId="LiveId" clId="{44A028C9-498D-4C11-A400-D48D744FB404}" dt="2026-01-24T16:16:58.383" v="37" actId="26606"/>
          <ac:spMkLst>
            <pc:docMk/>
            <pc:sldMk cId="3158537419" sldId="261"/>
            <ac:spMk id="2" creationId="{4DFAAD9D-3C96-6B08-EAC2-D017D089CEC8}"/>
          </ac:spMkLst>
        </pc:spChg>
        <pc:spChg chg="del">
          <ac:chgData name="philippe faucher" userId="953f2a97a73f74de" providerId="LiveId" clId="{44A028C9-498D-4C11-A400-D48D744FB404}" dt="2026-01-24T16:16:43.823" v="32" actId="478"/>
          <ac:spMkLst>
            <pc:docMk/>
            <pc:sldMk cId="3158537419" sldId="261"/>
            <ac:spMk id="3" creationId="{8A301CCB-A0EA-6A3C-F4C8-C29C65B9F41B}"/>
          </ac:spMkLst>
        </pc:spChg>
        <pc:spChg chg="add">
          <ac:chgData name="philippe faucher" userId="953f2a97a73f74de" providerId="LiveId" clId="{44A028C9-498D-4C11-A400-D48D744FB404}" dt="2026-01-24T16:16:58.383" v="37" actId="26606"/>
          <ac:spMkLst>
            <pc:docMk/>
            <pc:sldMk cId="3158537419" sldId="261"/>
            <ac:spMk id="10" creationId="{AB8C311F-7253-4AED-9701-7FC0708C41C7}"/>
          </ac:spMkLst>
        </pc:spChg>
        <pc:spChg chg="add">
          <ac:chgData name="philippe faucher" userId="953f2a97a73f74de" providerId="LiveId" clId="{44A028C9-498D-4C11-A400-D48D744FB404}" dt="2026-01-24T16:16:58.383" v="37" actId="26606"/>
          <ac:spMkLst>
            <pc:docMk/>
            <pc:sldMk cId="3158537419" sldId="261"/>
            <ac:spMk id="12" creationId="{E2384209-CB15-4CDF-9D31-C44FD9A3F20D}"/>
          </ac:spMkLst>
        </pc:spChg>
        <pc:spChg chg="add">
          <ac:chgData name="philippe faucher" userId="953f2a97a73f74de" providerId="LiveId" clId="{44A028C9-498D-4C11-A400-D48D744FB404}" dt="2026-01-24T16:16:58.383" v="37" actId="26606"/>
          <ac:spMkLst>
            <pc:docMk/>
            <pc:sldMk cId="3158537419" sldId="261"/>
            <ac:spMk id="14" creationId="{2633B3B5-CC90-43F0-8714-D31D1F3F0209}"/>
          </ac:spMkLst>
        </pc:spChg>
        <pc:spChg chg="add">
          <ac:chgData name="philippe faucher" userId="953f2a97a73f74de" providerId="LiveId" clId="{44A028C9-498D-4C11-A400-D48D744FB404}" dt="2026-01-24T16:16:58.383" v="37" actId="26606"/>
          <ac:spMkLst>
            <pc:docMk/>
            <pc:sldMk cId="3158537419" sldId="261"/>
            <ac:spMk id="16" creationId="{A8D57A06-A426-446D-B02C-A2DC6B62E45E}"/>
          </ac:spMkLst>
        </pc:spChg>
        <pc:picChg chg="add mod">
          <ac:chgData name="philippe faucher" userId="953f2a97a73f74de" providerId="LiveId" clId="{44A028C9-498D-4C11-A400-D48D744FB404}" dt="2026-01-24T16:16:58.383" v="37" actId="26606"/>
          <ac:picMkLst>
            <pc:docMk/>
            <pc:sldMk cId="3158537419" sldId="261"/>
            <ac:picMk id="5" creationId="{B2331306-443C-08B1-D913-4752421144E1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20:28.690" v="47"/>
        <pc:sldMkLst>
          <pc:docMk/>
          <pc:sldMk cId="3905049913" sldId="262"/>
        </pc:sldMkLst>
        <pc:spChg chg="del">
          <ac:chgData name="philippe faucher" userId="953f2a97a73f74de" providerId="LiveId" clId="{44A028C9-498D-4C11-A400-D48D744FB404}" dt="2026-01-24T16:20:21.977" v="43" actId="478"/>
          <ac:spMkLst>
            <pc:docMk/>
            <pc:sldMk cId="3905049913" sldId="262"/>
            <ac:spMk id="3" creationId="{4AE42F8C-46AD-4BEC-8880-0E19B944766B}"/>
          </ac:spMkLst>
        </pc:spChg>
        <pc:picChg chg="add mod">
          <ac:chgData name="philippe faucher" userId="953f2a97a73f74de" providerId="LiveId" clId="{44A028C9-498D-4C11-A400-D48D744FB404}" dt="2026-01-24T16:20:23.926" v="46" actId="962"/>
          <ac:picMkLst>
            <pc:docMk/>
            <pc:sldMk cId="3905049913" sldId="262"/>
            <ac:picMk id="5" creationId="{4063CA6F-009A-2FD2-8258-2944AE6795D7}"/>
          </ac:picMkLst>
        </pc:picChg>
      </pc:sldChg>
      <pc:sldChg chg="addSp delSp modSp new mod">
        <pc:chgData name="philippe faucher" userId="953f2a97a73f74de" providerId="LiveId" clId="{44A028C9-498D-4C11-A400-D48D744FB404}" dt="2026-01-24T16:26:18.569" v="74" actId="1076"/>
        <pc:sldMkLst>
          <pc:docMk/>
          <pc:sldMk cId="4033114809" sldId="263"/>
        </pc:sldMkLst>
        <pc:spChg chg="del">
          <ac:chgData name="philippe faucher" userId="953f2a97a73f74de" providerId="LiveId" clId="{44A028C9-498D-4C11-A400-D48D744FB404}" dt="2026-01-24T16:24:49.345" v="49" actId="478"/>
          <ac:spMkLst>
            <pc:docMk/>
            <pc:sldMk cId="4033114809" sldId="263"/>
            <ac:spMk id="3" creationId="{628A8F18-85CF-7D27-0BD2-8642885A864D}"/>
          </ac:spMkLst>
        </pc:spChg>
        <pc:picChg chg="add mod">
          <ac:chgData name="philippe faucher" userId="953f2a97a73f74de" providerId="LiveId" clId="{44A028C9-498D-4C11-A400-D48D744FB404}" dt="2026-01-24T16:26:18.569" v="74" actId="1076"/>
          <ac:picMkLst>
            <pc:docMk/>
            <pc:sldMk cId="4033114809" sldId="263"/>
            <ac:picMk id="5" creationId="{83EE8A3A-A7AE-7076-2F48-E5EBC7DDAD54}"/>
          </ac:picMkLst>
        </pc:picChg>
        <pc:picChg chg="add mod">
          <ac:chgData name="philippe faucher" userId="953f2a97a73f74de" providerId="LiveId" clId="{44A028C9-498D-4C11-A400-D48D744FB404}" dt="2026-01-24T16:26:10.809" v="72" actId="1076"/>
          <ac:picMkLst>
            <pc:docMk/>
            <pc:sldMk cId="4033114809" sldId="263"/>
            <ac:picMk id="7" creationId="{18EB52DE-0CD6-3578-FCAE-F8AECB5F8521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28:22.588" v="82" actId="1076"/>
        <pc:sldMkLst>
          <pc:docMk/>
          <pc:sldMk cId="340377936" sldId="264"/>
        </pc:sldMkLst>
        <pc:spChg chg="del">
          <ac:chgData name="philippe faucher" userId="953f2a97a73f74de" providerId="LiveId" clId="{44A028C9-498D-4C11-A400-D48D744FB404}" dt="2026-01-24T16:27:25.428" v="76" actId="478"/>
          <ac:spMkLst>
            <pc:docMk/>
            <pc:sldMk cId="340377936" sldId="264"/>
            <ac:spMk id="3" creationId="{B8EF1715-1DBD-365F-F1BB-02685273FD24}"/>
          </ac:spMkLst>
        </pc:spChg>
        <pc:picChg chg="add mod">
          <ac:chgData name="philippe faucher" userId="953f2a97a73f74de" providerId="LiveId" clId="{44A028C9-498D-4C11-A400-D48D744FB404}" dt="2026-01-24T16:28:22.588" v="82" actId="1076"/>
          <ac:picMkLst>
            <pc:docMk/>
            <pc:sldMk cId="340377936" sldId="264"/>
            <ac:picMk id="5" creationId="{BE6574F6-CAED-3A04-1169-BF7050E339F1}"/>
          </ac:picMkLst>
        </pc:picChg>
      </pc:sldChg>
      <pc:sldChg chg="addSp delSp modSp new mod modClrScheme chgLayout">
        <pc:chgData name="philippe faucher" userId="953f2a97a73f74de" providerId="LiveId" clId="{44A028C9-498D-4C11-A400-D48D744FB404}" dt="2026-01-24T16:37:36.006" v="315" actId="1076"/>
        <pc:sldMkLst>
          <pc:docMk/>
          <pc:sldMk cId="1308200263" sldId="265"/>
        </pc:sldMkLst>
        <pc:spChg chg="del">
          <ac:chgData name="philippe faucher" userId="953f2a97a73f74de" providerId="LiveId" clId="{44A028C9-498D-4C11-A400-D48D744FB404}" dt="2026-01-24T16:30:10.912" v="88" actId="478"/>
          <ac:spMkLst>
            <pc:docMk/>
            <pc:sldMk cId="1308200263" sldId="265"/>
            <ac:spMk id="2" creationId="{480E650E-DF14-916C-E19E-86252210052E}"/>
          </ac:spMkLst>
        </pc:spChg>
        <pc:spChg chg="del">
          <ac:chgData name="philippe faucher" userId="953f2a97a73f74de" providerId="LiveId" clId="{44A028C9-498D-4C11-A400-D48D744FB404}" dt="2026-01-24T16:29:57.273" v="84"/>
          <ac:spMkLst>
            <pc:docMk/>
            <pc:sldMk cId="1308200263" sldId="265"/>
            <ac:spMk id="3" creationId="{6E108EF0-97B2-036C-B450-9AEFD5BFC5D0}"/>
          </ac:spMkLst>
        </pc:spChg>
        <pc:spChg chg="add mod">
          <ac:chgData name="philippe faucher" userId="953f2a97a73f74de" providerId="LiveId" clId="{44A028C9-498D-4C11-A400-D48D744FB404}" dt="2026-01-24T16:37:30.092" v="314" actId="27636"/>
          <ac:spMkLst>
            <pc:docMk/>
            <pc:sldMk cId="1308200263" sldId="265"/>
            <ac:spMk id="4" creationId="{D7270355-3191-F85F-AA1C-68727E2CABD3}"/>
          </ac:spMkLst>
        </pc:spChg>
        <pc:spChg chg="add del mod">
          <ac:chgData name="philippe faucher" userId="953f2a97a73f74de" providerId="LiveId" clId="{44A028C9-498D-4C11-A400-D48D744FB404}" dt="2026-01-24T16:33:52.868" v="174" actId="478"/>
          <ac:spMkLst>
            <pc:docMk/>
            <pc:sldMk cId="1308200263" sldId="265"/>
            <ac:spMk id="9" creationId="{4CF7593B-3749-6F81-78CA-434B53D39AD5}"/>
          </ac:spMkLst>
        </pc:spChg>
        <pc:picChg chg="add mod">
          <ac:chgData name="philippe faucher" userId="953f2a97a73f74de" providerId="LiveId" clId="{44A028C9-498D-4C11-A400-D48D744FB404}" dt="2026-01-24T16:37:36.006" v="315" actId="1076"/>
          <ac:picMkLst>
            <pc:docMk/>
            <pc:sldMk cId="1308200263" sldId="265"/>
            <ac:picMk id="6" creationId="{BE73CE59-F39D-5470-0D56-EA3CAF97473E}"/>
          </ac:picMkLst>
        </pc:picChg>
        <pc:picChg chg="add mod">
          <ac:chgData name="philippe faucher" userId="953f2a97a73f74de" providerId="LiveId" clId="{44A028C9-498D-4C11-A400-D48D744FB404}" dt="2026-01-24T16:34:30.916" v="181" actId="1076"/>
          <ac:picMkLst>
            <pc:docMk/>
            <pc:sldMk cId="1308200263" sldId="265"/>
            <ac:picMk id="8" creationId="{EB65A8F0-F73D-6CB9-DCC5-209BD888CDE0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38:53.510" v="322"/>
        <pc:sldMkLst>
          <pc:docMk/>
          <pc:sldMk cId="1110185715" sldId="266"/>
        </pc:sldMkLst>
        <pc:spChg chg="del">
          <ac:chgData name="philippe faucher" userId="953f2a97a73f74de" providerId="LiveId" clId="{44A028C9-498D-4C11-A400-D48D744FB404}" dt="2026-01-24T16:38:44.132" v="317" actId="478"/>
          <ac:spMkLst>
            <pc:docMk/>
            <pc:sldMk cId="1110185715" sldId="266"/>
            <ac:spMk id="3" creationId="{A17BB7DB-E849-183A-F4A5-C2187FC46E1E}"/>
          </ac:spMkLst>
        </pc:spChg>
        <pc:picChg chg="add mod">
          <ac:chgData name="philippe faucher" userId="953f2a97a73f74de" providerId="LiveId" clId="{44A028C9-498D-4C11-A400-D48D744FB404}" dt="2026-01-24T16:38:47.974" v="321" actId="1076"/>
          <ac:picMkLst>
            <pc:docMk/>
            <pc:sldMk cId="1110185715" sldId="266"/>
            <ac:picMk id="5" creationId="{1F25ABAB-65AC-CD82-8875-2F1C63F0B739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43:47.613" v="337" actId="1076"/>
        <pc:sldMkLst>
          <pc:docMk/>
          <pc:sldMk cId="3694727551" sldId="267"/>
        </pc:sldMkLst>
        <pc:spChg chg="del">
          <ac:chgData name="philippe faucher" userId="953f2a97a73f74de" providerId="LiveId" clId="{44A028C9-498D-4C11-A400-D48D744FB404}" dt="2026-01-24T16:42:47.991" v="325" actId="478"/>
          <ac:spMkLst>
            <pc:docMk/>
            <pc:sldMk cId="3694727551" sldId="267"/>
            <ac:spMk id="2" creationId="{BDBFF96F-4215-2030-A1BA-07D937834239}"/>
          </ac:spMkLst>
        </pc:spChg>
        <pc:spChg chg="del">
          <ac:chgData name="philippe faucher" userId="953f2a97a73f74de" providerId="LiveId" clId="{44A028C9-498D-4C11-A400-D48D744FB404}" dt="2026-01-24T16:42:46.616" v="324" actId="478"/>
          <ac:spMkLst>
            <pc:docMk/>
            <pc:sldMk cId="3694727551" sldId="267"/>
            <ac:spMk id="3" creationId="{D6E79D40-BEFD-068C-FCC4-B2AC57A45E4B}"/>
          </ac:spMkLst>
        </pc:spChg>
        <pc:picChg chg="add mod">
          <ac:chgData name="philippe faucher" userId="953f2a97a73f74de" providerId="LiveId" clId="{44A028C9-498D-4C11-A400-D48D744FB404}" dt="2026-01-24T16:43:47.613" v="337" actId="1076"/>
          <ac:picMkLst>
            <pc:docMk/>
            <pc:sldMk cId="3694727551" sldId="267"/>
            <ac:picMk id="5" creationId="{963938F7-3301-1452-EF27-2C634A88FEC7}"/>
          </ac:picMkLst>
        </pc:picChg>
        <pc:picChg chg="add mod">
          <ac:chgData name="philippe faucher" userId="953f2a97a73f74de" providerId="LiveId" clId="{44A028C9-498D-4C11-A400-D48D744FB404}" dt="2026-01-24T16:43:38.416" v="335" actId="1076"/>
          <ac:picMkLst>
            <pc:docMk/>
            <pc:sldMk cId="3694727551" sldId="267"/>
            <ac:picMk id="7" creationId="{08E72263-5B49-F438-FE5E-5E8E05FE0BC0}"/>
          </ac:picMkLst>
        </pc:picChg>
      </pc:sldChg>
      <pc:sldChg chg="addSp delSp modSp new mod setBg">
        <pc:chgData name="philippe faucher" userId="953f2a97a73f74de" providerId="LiveId" clId="{44A028C9-498D-4C11-A400-D48D744FB404}" dt="2026-01-24T16:53:48.759" v="371" actId="692"/>
        <pc:sldMkLst>
          <pc:docMk/>
          <pc:sldMk cId="3624911922" sldId="268"/>
        </pc:sldMkLst>
        <pc:spChg chg="del">
          <ac:chgData name="philippe faucher" userId="953f2a97a73f74de" providerId="LiveId" clId="{44A028C9-498D-4C11-A400-D48D744FB404}" dt="2026-01-24T16:45:40.874" v="339" actId="478"/>
          <ac:spMkLst>
            <pc:docMk/>
            <pc:sldMk cId="3624911922" sldId="268"/>
            <ac:spMk id="3" creationId="{F77F771E-86B8-ADB4-7022-AC42D8FF18A5}"/>
          </ac:spMkLst>
        </pc:spChg>
        <pc:spChg chg="add del mod">
          <ac:chgData name="philippe faucher" userId="953f2a97a73f74de" providerId="LiveId" clId="{44A028C9-498D-4C11-A400-D48D744FB404}" dt="2026-01-24T16:52:52.797" v="356" actId="47"/>
          <ac:spMkLst>
            <pc:docMk/>
            <pc:sldMk cId="3624911922" sldId="268"/>
            <ac:spMk id="8" creationId="{141707D0-9FB0-53CC-6BE9-BA9E08673CC2}"/>
          </ac:spMkLst>
        </pc:spChg>
        <pc:spChg chg="add">
          <ac:chgData name="philippe faucher" userId="953f2a97a73f74de" providerId="LiveId" clId="{44A028C9-498D-4C11-A400-D48D744FB404}" dt="2026-01-24T16:52:43.016" v="353"/>
          <ac:spMkLst>
            <pc:docMk/>
            <pc:sldMk cId="3624911922" sldId="268"/>
            <ac:spMk id="9" creationId="{25063B7F-660F-504F-7FC9-2064E09BDB70}"/>
          </ac:spMkLst>
        </pc:spChg>
        <pc:spChg chg="add mod">
          <ac:chgData name="philippe faucher" userId="953f2a97a73f74de" providerId="LiveId" clId="{44A028C9-498D-4C11-A400-D48D744FB404}" dt="2026-01-24T16:53:48.759" v="371" actId="692"/>
          <ac:spMkLst>
            <pc:docMk/>
            <pc:sldMk cId="3624911922" sldId="268"/>
            <ac:spMk id="10" creationId="{12FC0B77-92AC-DBA1-D0B4-B7800CD7A38D}"/>
          </ac:spMkLst>
        </pc:spChg>
        <pc:picChg chg="add mod">
          <ac:chgData name="philippe faucher" userId="953f2a97a73f74de" providerId="LiveId" clId="{44A028C9-498D-4C11-A400-D48D744FB404}" dt="2026-01-24T16:52:35.607" v="351" actId="1076"/>
          <ac:picMkLst>
            <pc:docMk/>
            <pc:sldMk cId="3624911922" sldId="268"/>
            <ac:picMk id="5" creationId="{E4B5C910-B37F-3432-0F49-2B04415E690A}"/>
          </ac:picMkLst>
        </pc:picChg>
        <pc:picChg chg="add mod">
          <ac:chgData name="philippe faucher" userId="953f2a97a73f74de" providerId="LiveId" clId="{44A028C9-498D-4C11-A400-D48D744FB404}" dt="2026-01-24T16:52:33.458" v="350" actId="1076"/>
          <ac:picMkLst>
            <pc:docMk/>
            <pc:sldMk cId="3624911922" sldId="268"/>
            <ac:picMk id="7" creationId="{0AACCE44-2ABA-63FE-48DC-FCB85A941837}"/>
          </ac:picMkLst>
        </pc:picChg>
      </pc:sldChg>
      <pc:sldChg chg="addSp delSp modSp new mod setBg">
        <pc:chgData name="philippe faucher" userId="953f2a97a73f74de" providerId="LiveId" clId="{44A028C9-498D-4C11-A400-D48D744FB404}" dt="2026-01-24T17:08:00.516" v="392" actId="14100"/>
        <pc:sldMkLst>
          <pc:docMk/>
          <pc:sldMk cId="4059768803" sldId="269"/>
        </pc:sldMkLst>
        <pc:spChg chg="del">
          <ac:chgData name="philippe faucher" userId="953f2a97a73f74de" providerId="LiveId" clId="{44A028C9-498D-4C11-A400-D48D744FB404}" dt="2026-01-24T17:04:21.644" v="373" actId="478"/>
          <ac:spMkLst>
            <pc:docMk/>
            <pc:sldMk cId="4059768803" sldId="269"/>
            <ac:spMk id="2" creationId="{0135E13A-C118-4639-3827-0F1C3A8D4368}"/>
          </ac:spMkLst>
        </pc:spChg>
        <pc:spChg chg="del">
          <ac:chgData name="philippe faucher" userId="953f2a97a73f74de" providerId="LiveId" clId="{44A028C9-498D-4C11-A400-D48D744FB404}" dt="2026-01-24T17:04:23.280" v="374" actId="478"/>
          <ac:spMkLst>
            <pc:docMk/>
            <pc:sldMk cId="4059768803" sldId="269"/>
            <ac:spMk id="3" creationId="{3626F0C6-21F5-A1AE-CEA1-62D54B3E5C12}"/>
          </ac:spMkLst>
        </pc:spChg>
        <pc:picChg chg="add mod">
          <ac:chgData name="philippe faucher" userId="953f2a97a73f74de" providerId="LiveId" clId="{44A028C9-498D-4C11-A400-D48D744FB404}" dt="2026-01-24T17:07:07.688" v="390" actId="1076"/>
          <ac:picMkLst>
            <pc:docMk/>
            <pc:sldMk cId="4059768803" sldId="269"/>
            <ac:picMk id="5" creationId="{B2C0A8C9-B564-0132-E860-E475AC0FD210}"/>
          </ac:picMkLst>
        </pc:picChg>
        <pc:picChg chg="add mod">
          <ac:chgData name="philippe faucher" userId="953f2a97a73f74de" providerId="LiveId" clId="{44A028C9-498D-4C11-A400-D48D744FB404}" dt="2026-01-24T17:08:00.516" v="392" actId="14100"/>
          <ac:picMkLst>
            <pc:docMk/>
            <pc:sldMk cId="4059768803" sldId="269"/>
            <ac:picMk id="7" creationId="{FE5CF620-D4F7-3C36-455B-C0B1A0CB817E}"/>
          </ac:picMkLst>
        </pc:picChg>
      </pc:sldChg>
      <pc:sldChg chg="addSp delSp modSp new mod">
        <pc:chgData name="philippe faucher" userId="953f2a97a73f74de" providerId="LiveId" clId="{44A028C9-498D-4C11-A400-D48D744FB404}" dt="2026-01-24T18:30:46.450" v="423" actId="1076"/>
        <pc:sldMkLst>
          <pc:docMk/>
          <pc:sldMk cId="2005231467" sldId="270"/>
        </pc:sldMkLst>
        <pc:spChg chg="del">
          <ac:chgData name="philippe faucher" userId="953f2a97a73f74de" providerId="LiveId" clId="{44A028C9-498D-4C11-A400-D48D744FB404}" dt="2026-01-24T18:10:48.411" v="394" actId="478"/>
          <ac:spMkLst>
            <pc:docMk/>
            <pc:sldMk cId="2005231467" sldId="270"/>
            <ac:spMk id="3" creationId="{372EAC67-01AD-7F68-3A74-904FCA3F6598}"/>
          </ac:spMkLst>
        </pc:spChg>
        <pc:picChg chg="add mod">
          <ac:chgData name="philippe faucher" userId="953f2a97a73f74de" providerId="LiveId" clId="{44A028C9-498D-4C11-A400-D48D744FB404}" dt="2026-01-24T18:30:46.450" v="423" actId="1076"/>
          <ac:picMkLst>
            <pc:docMk/>
            <pc:sldMk cId="2005231467" sldId="270"/>
            <ac:picMk id="5" creationId="{DFF9EBF3-130F-D856-0C86-50A18857EDB4}"/>
          </ac:picMkLst>
        </pc:picChg>
        <pc:picChg chg="add mod">
          <ac:chgData name="philippe faucher" userId="953f2a97a73f74de" providerId="LiveId" clId="{44A028C9-498D-4C11-A400-D48D744FB404}" dt="2026-01-24T18:30:06.957" v="420" actId="1076"/>
          <ac:picMkLst>
            <pc:docMk/>
            <pc:sldMk cId="2005231467" sldId="270"/>
            <ac:picMk id="7" creationId="{12661990-03E4-5F0E-F0FA-A2B1D065CCD2}"/>
          </ac:picMkLst>
        </pc:picChg>
      </pc:sldChg>
      <pc:sldChg chg="addSp delSp modSp new mod setBg">
        <pc:chgData name="philippe faucher" userId="953f2a97a73f74de" providerId="LiveId" clId="{44A028C9-498D-4C11-A400-D48D744FB404}" dt="2026-01-24T18:32:39.655" v="425"/>
        <pc:sldMkLst>
          <pc:docMk/>
          <pc:sldMk cId="4173375425" sldId="271"/>
        </pc:sldMkLst>
        <pc:spChg chg="del">
          <ac:chgData name="philippe faucher" userId="953f2a97a73f74de" providerId="LiveId" clId="{44A028C9-498D-4C11-A400-D48D744FB404}" dt="2026-01-24T18:12:41.320" v="398" actId="478"/>
          <ac:spMkLst>
            <pc:docMk/>
            <pc:sldMk cId="4173375425" sldId="271"/>
            <ac:spMk id="3" creationId="{B1C8E6D2-C049-F4E4-8D5D-9FA148386F5A}"/>
          </ac:spMkLst>
        </pc:spChg>
        <pc:picChg chg="add mod">
          <ac:chgData name="philippe faucher" userId="953f2a97a73f74de" providerId="LiveId" clId="{44A028C9-498D-4C11-A400-D48D744FB404}" dt="2026-01-24T18:23:18.740" v="416" actId="1076"/>
          <ac:picMkLst>
            <pc:docMk/>
            <pc:sldMk cId="4173375425" sldId="271"/>
            <ac:picMk id="5" creationId="{8C69AA13-A9EF-A4C8-3B81-E8C90658F7E7}"/>
          </ac:picMkLst>
        </pc:picChg>
        <pc:picChg chg="add mod">
          <ac:chgData name="philippe faucher" userId="953f2a97a73f74de" providerId="LiveId" clId="{44A028C9-498D-4C11-A400-D48D744FB404}" dt="2026-01-24T18:32:25.127" v="424" actId="1076"/>
          <ac:picMkLst>
            <pc:docMk/>
            <pc:sldMk cId="4173375425" sldId="271"/>
            <ac:picMk id="7" creationId="{E3DB992A-8810-BF37-DC02-817A6163861A}"/>
          </ac:picMkLst>
        </pc:picChg>
      </pc:sldChg>
      <pc:sldChg chg="addSp delSp modSp new mod ord setBg">
        <pc:chgData name="philippe faucher" userId="953f2a97a73f74de" providerId="LiveId" clId="{44A028C9-498D-4C11-A400-D48D744FB404}" dt="2026-01-25T16:22:55.195" v="870" actId="1076"/>
        <pc:sldMkLst>
          <pc:docMk/>
          <pc:sldMk cId="320158304" sldId="272"/>
        </pc:sldMkLst>
        <pc:spChg chg="del">
          <ac:chgData name="philippe faucher" userId="953f2a97a73f74de" providerId="LiveId" clId="{44A028C9-498D-4C11-A400-D48D744FB404}" dt="2026-01-24T18:13:21.120" v="404" actId="478"/>
          <ac:spMkLst>
            <pc:docMk/>
            <pc:sldMk cId="320158304" sldId="272"/>
            <ac:spMk id="3" creationId="{F607AAA3-B20E-23C5-B0EF-8C3414315050}"/>
          </ac:spMkLst>
        </pc:spChg>
        <pc:picChg chg="add mod">
          <ac:chgData name="philippe faucher" userId="953f2a97a73f74de" providerId="LiveId" clId="{44A028C9-498D-4C11-A400-D48D744FB404}" dt="2026-01-25T16:22:55.195" v="870" actId="1076"/>
          <ac:picMkLst>
            <pc:docMk/>
            <pc:sldMk cId="320158304" sldId="272"/>
            <ac:picMk id="4" creationId="{338D35D1-6F91-5049-4D9C-CCDAB8B61620}"/>
          </ac:picMkLst>
        </pc:picChg>
        <pc:picChg chg="add mod">
          <ac:chgData name="philippe faucher" userId="953f2a97a73f74de" providerId="LiveId" clId="{44A028C9-498D-4C11-A400-D48D744FB404}" dt="2026-01-25T16:21:32.461" v="866" actId="1076"/>
          <ac:picMkLst>
            <pc:docMk/>
            <pc:sldMk cId="320158304" sldId="272"/>
            <ac:picMk id="5" creationId="{DE57EE13-B82B-3909-B1BF-2C89F6FEE7F4}"/>
          </ac:picMkLst>
        </pc:picChg>
      </pc:sldChg>
      <pc:sldChg chg="addSp delSp modSp new mod ord setBg">
        <pc:chgData name="philippe faucher" userId="953f2a97a73f74de" providerId="LiveId" clId="{44A028C9-498D-4C11-A400-D48D744FB404}" dt="2026-01-24T19:19:43.732" v="858"/>
        <pc:sldMkLst>
          <pc:docMk/>
          <pc:sldMk cId="4178381201" sldId="273"/>
        </pc:sldMkLst>
        <pc:spChg chg="del">
          <ac:chgData name="philippe faucher" userId="953f2a97a73f74de" providerId="LiveId" clId="{44A028C9-498D-4C11-A400-D48D744FB404}" dt="2026-01-24T18:32:55.575" v="427" actId="478"/>
          <ac:spMkLst>
            <pc:docMk/>
            <pc:sldMk cId="4178381201" sldId="273"/>
            <ac:spMk id="3" creationId="{F2EAB17A-37BA-34EE-177F-A0EAA20D6739}"/>
          </ac:spMkLst>
        </pc:spChg>
        <pc:picChg chg="add mod">
          <ac:chgData name="philippe faucher" userId="953f2a97a73f74de" providerId="LiveId" clId="{44A028C9-498D-4C11-A400-D48D744FB404}" dt="2026-01-24T18:37:10.475" v="434" actId="1076"/>
          <ac:picMkLst>
            <pc:docMk/>
            <pc:sldMk cId="4178381201" sldId="273"/>
            <ac:picMk id="5" creationId="{898EF88F-DBFB-C17C-FF85-37241B384076}"/>
          </ac:picMkLst>
        </pc:picChg>
        <pc:picChg chg="add mod">
          <ac:chgData name="philippe faucher" userId="953f2a97a73f74de" providerId="LiveId" clId="{44A028C9-498D-4C11-A400-D48D744FB404}" dt="2026-01-24T18:37:14.337" v="438" actId="1076"/>
          <ac:picMkLst>
            <pc:docMk/>
            <pc:sldMk cId="4178381201" sldId="273"/>
            <ac:picMk id="7" creationId="{8D1C4663-C83E-E7D1-85AB-D5FF884C61EC}"/>
          </ac:picMkLst>
        </pc:picChg>
      </pc:sldChg>
      <pc:sldChg chg="delSp new del mod">
        <pc:chgData name="philippe faucher" userId="953f2a97a73f74de" providerId="LiveId" clId="{44A028C9-498D-4C11-A400-D48D744FB404}" dt="2026-01-24T19:19:52.223" v="859" actId="47"/>
        <pc:sldMkLst>
          <pc:docMk/>
          <pc:sldMk cId="1800161999" sldId="274"/>
        </pc:sldMkLst>
        <pc:spChg chg="del">
          <ac:chgData name="philippe faucher" userId="953f2a97a73f74de" providerId="LiveId" clId="{44A028C9-498D-4C11-A400-D48D744FB404}" dt="2026-01-24T18:33:55.927" v="433" actId="478"/>
          <ac:spMkLst>
            <pc:docMk/>
            <pc:sldMk cId="1800161999" sldId="274"/>
            <ac:spMk id="3" creationId="{2745BF4B-2134-79D2-74E5-BEC233234CE8}"/>
          </ac:spMkLst>
        </pc:spChg>
      </pc:sldChg>
      <pc:sldChg chg="addSp delSp modSp new mod chgLayout">
        <pc:chgData name="philippe faucher" userId="953f2a97a73f74de" providerId="LiveId" clId="{44A028C9-498D-4C11-A400-D48D744FB404}" dt="2026-01-24T19:20:43.745" v="865" actId="1076"/>
        <pc:sldMkLst>
          <pc:docMk/>
          <pc:sldMk cId="2601561170" sldId="275"/>
        </pc:sldMkLst>
        <pc:spChg chg="mod">
          <ac:chgData name="philippe faucher" userId="953f2a97a73f74de" providerId="LiveId" clId="{44A028C9-498D-4C11-A400-D48D744FB404}" dt="2026-01-24T19:20:30.513" v="861" actId="1076"/>
          <ac:spMkLst>
            <pc:docMk/>
            <pc:sldMk cId="2601561170" sldId="275"/>
            <ac:spMk id="2" creationId="{CEEE6015-F620-780B-881B-4DB5167AC028}"/>
          </ac:spMkLst>
        </pc:spChg>
        <pc:spChg chg="del">
          <ac:chgData name="philippe faucher" userId="953f2a97a73f74de" providerId="LiveId" clId="{44A028C9-498D-4C11-A400-D48D744FB404}" dt="2026-01-24T18:43:05.093" v="460"/>
          <ac:spMkLst>
            <pc:docMk/>
            <pc:sldMk cId="2601561170" sldId="275"/>
            <ac:spMk id="3" creationId="{2307D5EF-C7E5-F05C-E2C9-8581736B93E5}"/>
          </ac:spMkLst>
        </pc:spChg>
        <pc:spChg chg="add mod">
          <ac:chgData name="philippe faucher" userId="953f2a97a73f74de" providerId="LiveId" clId="{44A028C9-498D-4C11-A400-D48D744FB404}" dt="2026-01-24T18:46:41.014" v="567" actId="20577"/>
          <ac:spMkLst>
            <pc:docMk/>
            <pc:sldMk cId="2601561170" sldId="275"/>
            <ac:spMk id="4" creationId="{5CCD4A47-76F2-9734-B4F0-7DF5EA9C7615}"/>
          </ac:spMkLst>
        </pc:spChg>
        <pc:picChg chg="add mod">
          <ac:chgData name="philippe faucher" userId="953f2a97a73f74de" providerId="LiveId" clId="{44A028C9-498D-4C11-A400-D48D744FB404}" dt="2026-01-24T19:20:43.745" v="865" actId="1076"/>
          <ac:picMkLst>
            <pc:docMk/>
            <pc:sldMk cId="2601561170" sldId="275"/>
            <ac:picMk id="5" creationId="{DC2ECC57-370D-5812-B9CF-4D0E9D259081}"/>
          </ac:picMkLst>
        </pc:picChg>
      </pc:sldChg>
      <pc:sldChg chg="addSp delSp modSp new mod chgLayout">
        <pc:chgData name="philippe faucher" userId="953f2a97a73f74de" providerId="LiveId" clId="{44A028C9-498D-4C11-A400-D48D744FB404}" dt="2026-01-24T19:05:55.624" v="691" actId="14100"/>
        <pc:sldMkLst>
          <pc:docMk/>
          <pc:sldMk cId="227292573" sldId="276"/>
        </pc:sldMkLst>
        <pc:spChg chg="mod">
          <ac:chgData name="philippe faucher" userId="953f2a97a73f74de" providerId="LiveId" clId="{44A028C9-498D-4C11-A400-D48D744FB404}" dt="2026-01-24T19:02:13.558" v="686" actId="255"/>
          <ac:spMkLst>
            <pc:docMk/>
            <pc:sldMk cId="227292573" sldId="276"/>
            <ac:spMk id="2" creationId="{8BF2E4EB-B068-0BAE-38AA-2AD2B0FF6196}"/>
          </ac:spMkLst>
        </pc:spChg>
        <pc:spChg chg="del">
          <ac:chgData name="philippe faucher" userId="953f2a97a73f74de" providerId="LiveId" clId="{44A028C9-498D-4C11-A400-D48D744FB404}" dt="2026-01-24T18:49:20.828" v="577"/>
          <ac:spMkLst>
            <pc:docMk/>
            <pc:sldMk cId="227292573" sldId="276"/>
            <ac:spMk id="3" creationId="{85FA59C7-AE3F-E961-ED69-F00A8FA3F68B}"/>
          </ac:spMkLst>
        </pc:spChg>
        <pc:spChg chg="add mod">
          <ac:chgData name="philippe faucher" userId="953f2a97a73f74de" providerId="LiveId" clId="{44A028C9-498D-4C11-A400-D48D744FB404}" dt="2026-01-24T19:01:45.735" v="683" actId="20577"/>
          <ac:spMkLst>
            <pc:docMk/>
            <pc:sldMk cId="227292573" sldId="276"/>
            <ac:spMk id="4" creationId="{3DC24F9B-5752-2661-DED1-FD5B8DB4ED1F}"/>
          </ac:spMkLst>
        </pc:spChg>
        <pc:picChg chg="add mod">
          <ac:chgData name="philippe faucher" userId="953f2a97a73f74de" providerId="LiveId" clId="{44A028C9-498D-4C11-A400-D48D744FB404}" dt="2026-01-24T19:05:55.624" v="691" actId="14100"/>
          <ac:picMkLst>
            <pc:docMk/>
            <pc:sldMk cId="227292573" sldId="276"/>
            <ac:picMk id="6" creationId="{976863BD-B6F7-4F0A-D429-DFB160E63EDB}"/>
          </ac:picMkLst>
        </pc:picChg>
      </pc:sldChg>
      <pc:sldChg chg="addSp delSp modSp new mod ord setBg">
        <pc:chgData name="philippe faucher" userId="953f2a97a73f74de" providerId="LiveId" clId="{44A028C9-498D-4C11-A400-D48D744FB404}" dt="2026-01-25T17:06:19.559" v="1334" actId="207"/>
        <pc:sldMkLst>
          <pc:docMk/>
          <pc:sldMk cId="3491895634" sldId="277"/>
        </pc:sldMkLst>
        <pc:spChg chg="del">
          <ac:chgData name="philippe faucher" userId="953f2a97a73f74de" providerId="LiveId" clId="{44A028C9-498D-4C11-A400-D48D744FB404}" dt="2026-01-24T19:08:47.957" v="693" actId="478"/>
          <ac:spMkLst>
            <pc:docMk/>
            <pc:sldMk cId="3491895634" sldId="277"/>
            <ac:spMk id="3" creationId="{A29508A2-5B9E-F856-3319-1679DEEDD517}"/>
          </ac:spMkLst>
        </pc:spChg>
        <pc:spChg chg="add mod">
          <ac:chgData name="philippe faucher" userId="953f2a97a73f74de" providerId="LiveId" clId="{44A028C9-498D-4C11-A400-D48D744FB404}" dt="2026-01-25T17:06:19.559" v="1334" actId="207"/>
          <ac:spMkLst>
            <pc:docMk/>
            <pc:sldMk cId="3491895634" sldId="277"/>
            <ac:spMk id="7" creationId="{70021F1E-958C-5797-C22F-9F5AEAB8FFB0}"/>
          </ac:spMkLst>
        </pc:spChg>
        <pc:picChg chg="add del mod">
          <ac:chgData name="philippe faucher" userId="953f2a97a73f74de" providerId="LiveId" clId="{44A028C9-498D-4C11-A400-D48D744FB404}" dt="2026-01-25T17:01:14.677" v="1174" actId="21"/>
          <ac:picMkLst>
            <pc:docMk/>
            <pc:sldMk cId="3491895634" sldId="277"/>
            <ac:picMk id="4" creationId="{FF42CD1F-EF2A-F317-E862-4A8761DA7792}"/>
          </ac:picMkLst>
        </pc:picChg>
        <pc:picChg chg="add del mod">
          <ac:chgData name="philippe faucher" userId="953f2a97a73f74de" providerId="LiveId" clId="{44A028C9-498D-4C11-A400-D48D744FB404}" dt="2026-01-24T19:20:25.978" v="860" actId="21"/>
          <ac:picMkLst>
            <pc:docMk/>
            <pc:sldMk cId="3491895634" sldId="277"/>
            <ac:picMk id="5" creationId="{DC2ECC57-370D-5812-B9CF-4D0E9D259081}"/>
          </ac:picMkLst>
        </pc:picChg>
        <pc:picChg chg="add mod">
          <ac:chgData name="philippe faucher" userId="953f2a97a73f74de" providerId="LiveId" clId="{44A028C9-498D-4C11-A400-D48D744FB404}" dt="2026-01-25T17:03:23.686" v="1210" actId="962"/>
          <ac:picMkLst>
            <pc:docMk/>
            <pc:sldMk cId="3491895634" sldId="277"/>
            <ac:picMk id="6" creationId="{CEF40EDE-7038-509A-4CFF-70EA9E963FE0}"/>
          </ac:picMkLst>
        </pc:picChg>
      </pc:sldChg>
      <pc:sldChg chg="addSp modSp new mod">
        <pc:chgData name="philippe faucher" userId="953f2a97a73f74de" providerId="LiveId" clId="{44A028C9-498D-4C11-A400-D48D744FB404}" dt="2026-01-24T19:19:12.555" v="856" actId="1076"/>
        <pc:sldMkLst>
          <pc:docMk/>
          <pc:sldMk cId="2319512182" sldId="278"/>
        </pc:sldMkLst>
        <pc:spChg chg="mod">
          <ac:chgData name="philippe faucher" userId="953f2a97a73f74de" providerId="LiveId" clId="{44A028C9-498D-4C11-A400-D48D744FB404}" dt="2026-01-24T19:12:28.739" v="752" actId="1076"/>
          <ac:spMkLst>
            <pc:docMk/>
            <pc:sldMk cId="2319512182" sldId="278"/>
            <ac:spMk id="2" creationId="{25629A0E-71B1-180E-A118-C68AAEA2FC6A}"/>
          </ac:spMkLst>
        </pc:spChg>
        <pc:spChg chg="mod">
          <ac:chgData name="philippe faucher" userId="953f2a97a73f74de" providerId="LiveId" clId="{44A028C9-498D-4C11-A400-D48D744FB404}" dt="2026-01-24T19:19:00.958" v="855" actId="113"/>
          <ac:spMkLst>
            <pc:docMk/>
            <pc:sldMk cId="2319512182" sldId="278"/>
            <ac:spMk id="3" creationId="{D56C6AE7-85B1-7DC4-90EE-360D2EE71253}"/>
          </ac:spMkLst>
        </pc:spChg>
        <pc:picChg chg="add mod">
          <ac:chgData name="philippe faucher" userId="953f2a97a73f74de" providerId="LiveId" clId="{44A028C9-498D-4C11-A400-D48D744FB404}" dt="2026-01-24T19:19:12.555" v="856" actId="1076"/>
          <ac:picMkLst>
            <pc:docMk/>
            <pc:sldMk cId="2319512182" sldId="278"/>
            <ac:picMk id="5" creationId="{73033FE4-DB8B-7D61-C819-7369A51A6DB9}"/>
          </ac:picMkLst>
        </pc:picChg>
      </pc:sldChg>
      <pc:sldChg chg="addSp delSp modSp new mod ord chgLayout">
        <pc:chgData name="philippe faucher" userId="953f2a97a73f74de" providerId="LiveId" clId="{44A028C9-498D-4C11-A400-D48D744FB404}" dt="2026-01-25T17:02:01.235" v="1207"/>
        <pc:sldMkLst>
          <pc:docMk/>
          <pc:sldMk cId="2894526909" sldId="279"/>
        </pc:sldMkLst>
        <pc:spChg chg="del">
          <ac:chgData name="philippe faucher" userId="953f2a97a73f74de" providerId="LiveId" clId="{44A028C9-498D-4C11-A400-D48D744FB404}" dt="2026-01-25T17:00:54.377" v="1169" actId="478"/>
          <ac:spMkLst>
            <pc:docMk/>
            <pc:sldMk cId="2894526909" sldId="279"/>
            <ac:spMk id="2" creationId="{8B313CB9-5C84-EC88-FC06-B85606CF8830}"/>
          </ac:spMkLst>
        </pc:spChg>
        <pc:spChg chg="mod">
          <ac:chgData name="philippe faucher" userId="953f2a97a73f74de" providerId="LiveId" clId="{44A028C9-498D-4C11-A400-D48D744FB404}" dt="2026-01-25T17:01:48.518" v="1205" actId="20577"/>
          <ac:spMkLst>
            <pc:docMk/>
            <pc:sldMk cId="2894526909" sldId="279"/>
            <ac:spMk id="3" creationId="{83E86FF1-FD1A-3A32-5423-CE511A32EF51}"/>
          </ac:spMkLst>
        </pc:spChg>
        <pc:spChg chg="add del mod">
          <ac:chgData name="philippe faucher" userId="953f2a97a73f74de" providerId="LiveId" clId="{44A028C9-498D-4C11-A400-D48D744FB404}" dt="2026-01-25T17:01:18.234" v="1175" actId="478"/>
          <ac:spMkLst>
            <pc:docMk/>
            <pc:sldMk cId="2894526909" sldId="279"/>
            <ac:spMk id="8" creationId="{D98D1CCE-5BAD-9CEB-8BC4-D33BD79296F8}"/>
          </ac:spMkLst>
        </pc:spChg>
        <pc:picChg chg="add mod">
          <ac:chgData name="philippe faucher" userId="953f2a97a73f74de" providerId="LiveId" clId="{44A028C9-498D-4C11-A400-D48D744FB404}" dt="2026-01-25T17:01:28.232" v="1179" actId="1076"/>
          <ac:picMkLst>
            <pc:docMk/>
            <pc:sldMk cId="2894526909" sldId="279"/>
            <ac:picMk id="4" creationId="{FF42CD1F-EF2A-F317-E862-4A8761DA7792}"/>
          </ac:picMkLst>
        </pc:picChg>
      </pc:sldChg>
      <pc:sldChg chg="addSp delSp modSp new mod setBg">
        <pc:chgData name="philippe faucher" userId="953f2a97a73f74de" providerId="LiveId" clId="{44A028C9-498D-4C11-A400-D48D744FB404}" dt="2026-01-25T17:14:32.347" v="1347" actId="1076"/>
        <pc:sldMkLst>
          <pc:docMk/>
          <pc:sldMk cId="2174686698" sldId="280"/>
        </pc:sldMkLst>
        <pc:spChg chg="del">
          <ac:chgData name="philippe faucher" userId="953f2a97a73f74de" providerId="LiveId" clId="{44A028C9-498D-4C11-A400-D48D744FB404}" dt="2026-01-25T17:11:52.849" v="1336" actId="478"/>
          <ac:spMkLst>
            <pc:docMk/>
            <pc:sldMk cId="2174686698" sldId="280"/>
            <ac:spMk id="3" creationId="{DFA5CF6D-3E36-8A0F-CA80-D22372A0C6CB}"/>
          </ac:spMkLst>
        </pc:spChg>
        <pc:picChg chg="add mod">
          <ac:chgData name="philippe faucher" userId="953f2a97a73f74de" providerId="LiveId" clId="{44A028C9-498D-4C11-A400-D48D744FB404}" dt="2026-01-25T17:14:30.118" v="1346" actId="1076"/>
          <ac:picMkLst>
            <pc:docMk/>
            <pc:sldMk cId="2174686698" sldId="280"/>
            <ac:picMk id="5" creationId="{1F7751AE-C888-B6B1-1090-820F19278BA8}"/>
          </ac:picMkLst>
        </pc:picChg>
        <pc:picChg chg="add mod">
          <ac:chgData name="philippe faucher" userId="953f2a97a73f74de" providerId="LiveId" clId="{44A028C9-498D-4C11-A400-D48D744FB404}" dt="2026-01-25T17:14:32.347" v="1347" actId="1076"/>
          <ac:picMkLst>
            <pc:docMk/>
            <pc:sldMk cId="2174686698" sldId="280"/>
            <ac:picMk id="7" creationId="{8E33B3F4-E53B-10BC-FA9B-808983A29F0D}"/>
          </ac:picMkLst>
        </pc:picChg>
      </pc:sldChg>
      <pc:sldChg chg="addSp delSp modSp new mod chgLayout">
        <pc:chgData name="philippe faucher" userId="953f2a97a73f74de" providerId="LiveId" clId="{44A028C9-498D-4C11-A400-D48D744FB404}" dt="2026-01-25T17:30:31.630" v="1356" actId="478"/>
        <pc:sldMkLst>
          <pc:docMk/>
          <pc:sldMk cId="1561829626" sldId="281"/>
        </pc:sldMkLst>
        <pc:spChg chg="del">
          <ac:chgData name="philippe faucher" userId="953f2a97a73f74de" providerId="LiveId" clId="{44A028C9-498D-4C11-A400-D48D744FB404}" dt="2026-01-25T17:30:22.319" v="1349" actId="478"/>
          <ac:spMkLst>
            <pc:docMk/>
            <pc:sldMk cId="1561829626" sldId="281"/>
            <ac:spMk id="2" creationId="{461051C6-22C6-05CA-B743-3316DF7334F7}"/>
          </ac:spMkLst>
        </pc:spChg>
        <pc:spChg chg="add del mod">
          <ac:chgData name="philippe faucher" userId="953f2a97a73f74de" providerId="LiveId" clId="{44A028C9-498D-4C11-A400-D48D744FB404}" dt="2026-01-25T17:30:31.630" v="1356" actId="478"/>
          <ac:spMkLst>
            <pc:docMk/>
            <pc:sldMk cId="1561829626" sldId="281"/>
            <ac:spMk id="9" creationId="{5B85D947-9190-3CEA-12D1-A0A449D4D847}"/>
          </ac:spMkLst>
        </pc:spChg>
        <pc:picChg chg="add mod">
          <ac:chgData name="philippe faucher" userId="953f2a97a73f74de" providerId="LiveId" clId="{44A028C9-498D-4C11-A400-D48D744FB404}" dt="2026-01-25T17:30:28.382" v="1355" actId="26606"/>
          <ac:picMkLst>
            <pc:docMk/>
            <pc:sldMk cId="1561829626" sldId="281"/>
            <ac:picMk id="4" creationId="{DAACA44F-3618-46C0-F079-7880951248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2BB1-9FEB-41C6-BBC7-1ABD0A38018E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4B130-40B5-4955-ABF3-C2D0C4EF6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4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4B130-40B5-4955-ABF3-C2D0C4EF639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5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76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79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2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0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0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7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4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1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1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2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614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5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710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37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5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2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225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18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2/2/2026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3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56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67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03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73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74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59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8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13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96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5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60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8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6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67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2/2/2026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2/2/2026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6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2/2/2026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92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6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4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34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7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170133"/>
            <a:ext cx="10972800" cy="338328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algn="ctr">
              <a:defRPr sz="1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609600" y="541713"/>
            <a:ext cx="7620000" cy="5715000"/>
          </a:xfrm>
          <a:ln>
            <a:solidFill>
              <a:schemeClr val="dk1">
                <a:lumMod val="50000"/>
                <a:lumOff val="50000"/>
              </a:schemeClr>
            </a:solidFill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31200" y="2438400"/>
            <a:ext cx="3251200" cy="3812703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marL="0" indent="0">
              <a:buNone/>
              <a:defRPr sz="10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xfrm>
            <a:off x="3556000" y="6356351"/>
            <a:ext cx="7518400" cy="3651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r>
              <a:rPr lang="en-US" dirty="0"/>
              <a:t>Copyright © 2026 Wolters Kluwer.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11074400" y="6356351"/>
            <a:ext cx="508000" cy="3651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fld id="{27A13296-8103-46F4-BA41-F532E14F2100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 bwMode="white">
          <a:xfrm>
            <a:off x="8331200" y="550652"/>
            <a:ext cx="3251200" cy="1831502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>
              <a:buNone/>
              <a:defRPr sz="10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172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170133"/>
            <a:ext cx="10972800" cy="338328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algn="ctr">
              <a:defRPr sz="1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609600" y="541713"/>
            <a:ext cx="7620000" cy="5715000"/>
          </a:xfrm>
          <a:ln>
            <a:solidFill>
              <a:schemeClr val="dk1">
                <a:lumMod val="50000"/>
                <a:lumOff val="50000"/>
              </a:schemeClr>
            </a:solidFill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31200" y="2438400"/>
            <a:ext cx="3251200" cy="3812703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marL="0" indent="0">
              <a:buNone/>
              <a:defRPr sz="10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xfrm>
            <a:off x="3556000" y="6356351"/>
            <a:ext cx="7518400" cy="3651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r>
              <a:rPr lang="en-US" dirty="0"/>
              <a:t>Copyright © 2026 Wolters Kluwer.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11074400" y="6356351"/>
            <a:ext cx="508000" cy="3651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fld id="{27A13296-8103-46F4-BA41-F532E14F2100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 bwMode="white">
          <a:xfrm>
            <a:off x="8331200" y="550652"/>
            <a:ext cx="3251200" cy="1831502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>
              <a:buNone/>
              <a:defRPr sz="10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2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56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6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6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  <p:sldLayoutId id="2147483859" r:id="rId52"/>
    <p:sldLayoutId id="2147483860" r:id="rId5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3E8A8-82F9-49C8-FB79-B4637A666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/>
          <a:p>
            <a:r>
              <a:rPr lang="fr-FR"/>
              <a:t>Actualités Bibliographiques 2025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C8C0D-065C-5C64-307B-359DC5075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/>
          <a:p>
            <a:r>
              <a:rPr lang="fr-FR" dirty="0"/>
              <a:t>Philippe Faucher</a:t>
            </a:r>
          </a:p>
        </p:txBody>
      </p:sp>
      <p:pic>
        <p:nvPicPr>
          <p:cNvPr id="5" name="Espace réservé pour une image  4" descr="Une image contenant plein air, plante, falaise, paysage&#10;&#10;Le contenu généré par l’IA peut être incorrect.">
            <a:extLst>
              <a:ext uri="{FF2B5EF4-FFF2-40B4-BE49-F238E27FC236}">
                <a16:creationId xmlns:a16="http://schemas.microsoft.com/office/drawing/2014/main" id="{6746EC0E-9A09-423B-E778-F2255FB7E8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4753"/>
          <a:stretch>
            <a:fillRect/>
          </a:stretch>
        </p:blipFill>
        <p:spPr>
          <a:xfrm rot="5400000">
            <a:off x="6432550" y="1101725"/>
            <a:ext cx="6858000" cy="4654550"/>
          </a:xfrm>
        </p:spPr>
      </p:pic>
    </p:spTree>
    <p:extLst>
      <p:ext uri="{BB962C8B-B14F-4D97-AF65-F5344CB8AC3E}">
        <p14:creationId xmlns:p14="http://schemas.microsoft.com/office/powerpoint/2010/main" val="237429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29A0E-71B1-180E-A118-C68AAEA2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7" y="254655"/>
            <a:ext cx="3666744" cy="2624328"/>
          </a:xfrm>
        </p:spPr>
        <p:txBody>
          <a:bodyPr>
            <a:normAutofit/>
          </a:bodyPr>
          <a:lstStyle/>
          <a:p>
            <a:r>
              <a:rPr lang="fr-FR" dirty="0"/>
              <a:t>Les avortements incomplets </a:t>
            </a:r>
            <a:br>
              <a:rPr lang="fr-FR" dirty="0"/>
            </a:br>
            <a:r>
              <a:rPr lang="fr-FR" sz="1600" dirty="0"/>
              <a:t>(36 soit 4,8%)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6C6AE7-85B1-7DC4-90EE-360D2EE712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7742" y="383458"/>
            <a:ext cx="6159418" cy="55967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* Les taux d'hCG ont présenté des variations variables, la majorité d'entre eux affichant une augmentation ou une baisse inférieure à 80 %.</a:t>
            </a:r>
          </a:p>
          <a:p>
            <a:pPr marL="0" indent="0">
              <a:buNone/>
            </a:pPr>
            <a:r>
              <a:rPr lang="fr-FR" b="1" dirty="0"/>
              <a:t>* Seuls trois cas ont présenté une baisse de l'hCG comprise entre 83 % et 88 %, tandis qu'un cas a affiché une baisse de 90 % </a:t>
            </a:r>
          </a:p>
          <a:p>
            <a:pPr marL="0" indent="0">
              <a:buNone/>
            </a:pPr>
            <a:r>
              <a:rPr lang="fr-FR" b="1" dirty="0"/>
              <a:t>* Parmi   les 36 cas d'avortement incomplet : 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12 ont nécessité une intervention chirurgicale (trois avaient déjà reçu du misoprostol et un avait répété le traitement d'avortement médicamenteux)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16 ont reçu uniquement une nouvelle dose de misoprostol 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6 ont reçu à la fois une nouvelle dose de mifépristone et de</a:t>
            </a:r>
            <a:r>
              <a:rPr lang="fr-FR" dirty="0"/>
              <a:t> </a:t>
            </a:r>
            <a:r>
              <a:rPr lang="fr-FR" b="1" dirty="0"/>
              <a:t>misoprostol  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2 cas n’ont reçu aucun traitement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73033FE4-DB8B-7D61-C819-7369A51A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7" y="3759785"/>
            <a:ext cx="4575020" cy="23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1183B-27CD-E12D-B9BB-91A70120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898EF88F-DBFB-C17C-FF85-37241B38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38" y="150274"/>
            <a:ext cx="8278380" cy="1857634"/>
          </a:xfrm>
          <a:prstGeom prst="rect">
            <a:avLst/>
          </a:prstGeom>
        </p:spPr>
      </p:pic>
      <p:pic>
        <p:nvPicPr>
          <p:cNvPr id="7" name="Image 6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8D1C4663-C83E-E7D1-85AB-D5FF884C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00" y="2377638"/>
            <a:ext cx="6801799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C10FD0D9-7B23-8A3B-D810-C69706B4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2048511"/>
            <a:ext cx="7706801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apture d’écran, Tracé, diagramme&#10;&#10;Le contenu généré par l’IA peut être incorrect.">
            <a:extLst>
              <a:ext uri="{FF2B5EF4-FFF2-40B4-BE49-F238E27FC236}">
                <a16:creationId xmlns:a16="http://schemas.microsoft.com/office/drawing/2014/main" id="{B2331306-443C-08B1-D913-47524211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9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FAAD9D-3C96-6B08-EAC2-D017D08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53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86FF1-FD1A-3A32-5423-CE511A32EF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8916" y="877824"/>
            <a:ext cx="6607278" cy="5102352"/>
          </a:xfrm>
        </p:spPr>
        <p:txBody>
          <a:bodyPr anchor="ctr">
            <a:normAutofit/>
          </a:bodyPr>
          <a:lstStyle/>
          <a:p>
            <a:r>
              <a:rPr lang="fr-FR" dirty="0"/>
              <a:t>Etude rétrospective</a:t>
            </a:r>
          </a:p>
          <a:p>
            <a:r>
              <a:rPr lang="fr-FR" dirty="0"/>
              <a:t>Edimbourg</a:t>
            </a:r>
          </a:p>
          <a:p>
            <a:r>
              <a:rPr lang="fr-FR" dirty="0"/>
              <a:t>Mars 2020 à Décembre 2023 </a:t>
            </a:r>
          </a:p>
          <a:p>
            <a:r>
              <a:rPr lang="fr-FR" dirty="0"/>
              <a:t>Sur 13 565 femmes , 78 ( 0,6%) se sont présentées pour une IVG avec un test de grossesse positif à moins de 30 jours de leurs dernières règles</a:t>
            </a:r>
          </a:p>
          <a:p>
            <a:r>
              <a:rPr lang="fr-FR" dirty="0"/>
              <a:t>63/78 ( 81%) ont fait une IVG médicamenteuse                         (  Mifépristone –Misoprostol)</a:t>
            </a:r>
          </a:p>
        </p:txBody>
      </p:sp>
      <p:pic>
        <p:nvPicPr>
          <p:cNvPr id="4" name="Image 3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F42CD1F-EF2A-F317-E862-4A8761DA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2382021"/>
            <a:ext cx="4935794" cy="16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2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7A27E-50DC-E246-2273-F6730DE2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EF40EDE-7038-509A-4CFF-70EA9E96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1676155"/>
            <a:ext cx="6001588" cy="35056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021F1E-958C-5797-C22F-9F5AEAB8FFB0}"/>
              </a:ext>
            </a:extLst>
          </p:cNvPr>
          <p:cNvSpPr txBox="1"/>
          <p:nvPr/>
        </p:nvSpPr>
        <p:spPr>
          <a:xfrm>
            <a:off x="257507" y="5663381"/>
            <a:ext cx="1136304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4 femmes avec une grossesse évolutive persistante ont refait un protocole médicamenteux avec 100% de succès</a:t>
            </a:r>
          </a:p>
        </p:txBody>
      </p:sp>
    </p:spTree>
    <p:extLst>
      <p:ext uri="{BB962C8B-B14F-4D97-AF65-F5344CB8AC3E}">
        <p14:creationId xmlns:p14="http://schemas.microsoft.com/office/powerpoint/2010/main" val="349189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2635D-595A-D459-2A3F-2EF8783D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F7751AE-C888-B6B1-1090-820F1927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45" y="0"/>
            <a:ext cx="4735685" cy="1905926"/>
          </a:xfrm>
          <a:prstGeom prst="rect">
            <a:avLst/>
          </a:prstGeom>
        </p:spPr>
      </p:pic>
      <p:pic>
        <p:nvPicPr>
          <p:cNvPr id="7" name="Image 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8E33B3F4-E53B-10BC-FA9B-808983A29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87" y="2351916"/>
            <a:ext cx="3772426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8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8BE25-6BDF-CCC5-0C74-B7C67A4B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4063CA6F-009A-2FD2-8258-2944AE67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62" y="1709497"/>
            <a:ext cx="860227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46380-0301-7322-FD33-C172BACF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83EE8A3A-A7AE-7076-2F48-E5EBC7DD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39" y="232133"/>
            <a:ext cx="7406606" cy="4114781"/>
          </a:xfrm>
          <a:prstGeom prst="rect">
            <a:avLst/>
          </a:prstGeom>
        </p:spPr>
      </p:pic>
      <p:pic>
        <p:nvPicPr>
          <p:cNvPr id="7" name="Image 6" descr="Une image contenant texte, Police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8EB52DE-0CD6-3578-FCAE-F8AECB5F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92" y="4346914"/>
            <a:ext cx="7590501" cy="19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9DC65-9A29-87A3-8402-5CE91B62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E6574F6-CAED-3A04-1169-BF7050E3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12" y="2362399"/>
            <a:ext cx="6839905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algèbre&#10;&#10;Le contenu généré par l’IA peut être incorrect.">
            <a:extLst>
              <a:ext uri="{FF2B5EF4-FFF2-40B4-BE49-F238E27FC236}">
                <a16:creationId xmlns:a16="http://schemas.microsoft.com/office/drawing/2014/main" id="{7068762C-C3E6-5A02-F588-D43410EB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2295367"/>
            <a:ext cx="8583223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7270355-3191-F85F-AA1C-68727E2CABD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892040" y="640081"/>
            <a:ext cx="6595914" cy="406957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altLang="fr-FR" sz="1700" dirty="0"/>
              <a:t>- 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 Sur les 18 436 cas présentés pour un avortement, 98 (0,53 %) ont avaient un DIU en place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fr-F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Parmi ceux-ci, 61 cas (76 %) ont bénéficié d’ un avortement médicamenteux(&lt; 12 semaines) </a:t>
            </a:r>
            <a:endParaRPr lang="fr-FR" altLang="fr-FR" sz="1700" dirty="0"/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Dans 46/61 cas (75 %),le DIU a été retiré avant l'avortement </a:t>
            </a:r>
            <a:endParaRPr lang="fr-FR" altLang="fr-FR" sz="1700" dirty="0"/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fr-FR" altLang="fr-FR" sz="1700" dirty="0"/>
              <a:t>D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ans 15/61 cas (25 %), il n'a pas pu être retiré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Un avortement complet a été obtenu dans tous les cas où le DIU a été retiré et dans 14/15 cas (93 %) où le DIU a été laissé en place</a:t>
            </a:r>
            <a:endParaRPr lang="fr-FR" altLang="fr-FR" sz="1700" dirty="0"/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Une grossesse s'est poursuivie (groupe avec DIU en place)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fr-FR" altLang="fr-FR" sz="1700" dirty="0"/>
              <a:t>Quand le DIU a été laissé en place , il a été expulsé en même temps que la grossesse dans environ 50% des cas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fr-FR" altLang="fr-FR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fr-FR" sz="17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Image 5" descr="Une image contenant texte, Police, ligne, nombre&#10;&#10;Le contenu généré par l’IA peut être incorrect.">
            <a:extLst>
              <a:ext uri="{FF2B5EF4-FFF2-40B4-BE49-F238E27FC236}">
                <a16:creationId xmlns:a16="http://schemas.microsoft.com/office/drawing/2014/main" id="{BE73CE59-F39D-5470-0D56-EA3CAF974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12" y="4446022"/>
            <a:ext cx="7106642" cy="1771897"/>
          </a:xfrm>
          <a:prstGeom prst="rect">
            <a:avLst/>
          </a:prstGeom>
        </p:spPr>
      </p:pic>
      <p:pic>
        <p:nvPicPr>
          <p:cNvPr id="8" name="Image 7" descr="Une image contenant plein air, plante, bâtiment, arbre&#10;&#10;Le contenu généré par l’IA peut être incorrect.">
            <a:extLst>
              <a:ext uri="{FF2B5EF4-FFF2-40B4-BE49-F238E27FC236}">
                <a16:creationId xmlns:a16="http://schemas.microsoft.com/office/drawing/2014/main" id="{EB65A8F0-F73D-6CB9-DCC5-209BD888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4" y="1707931"/>
            <a:ext cx="3128494" cy="31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56926-6BAA-0D99-67F9-1D819785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F25ABAB-65AC-CD82-8875-2F1C63F0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22" y="2269453"/>
            <a:ext cx="7602011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963938F7-3301-1452-EF27-2C634A88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918516"/>
            <a:ext cx="6249272" cy="4848902"/>
          </a:xfrm>
          <a:prstGeom prst="rect">
            <a:avLst/>
          </a:prstGeom>
        </p:spPr>
      </p:pic>
      <p:pic>
        <p:nvPicPr>
          <p:cNvPr id="7" name="Image 6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08E72263-5B49-F438-FE5E-5E8E05FE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20" y="304800"/>
            <a:ext cx="5101313" cy="60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B2C0A8C9-B564-0132-E860-E475AC0F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484" y="0"/>
            <a:ext cx="6523665" cy="1345318"/>
          </a:xfrm>
          <a:prstGeom prst="rect">
            <a:avLst/>
          </a:prstGeom>
        </p:spPr>
      </p:pic>
      <p:pic>
        <p:nvPicPr>
          <p:cNvPr id="7" name="Image 6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FE5CF620-D4F7-3C36-455B-C0B1A0CB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24" y="1734875"/>
            <a:ext cx="8356189" cy="50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6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 fontScale="90000"/>
          </a:bodyPr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667119" y="4582202"/>
            <a:ext cx="3305048" cy="2139274"/>
          </a:xfrm>
          <a:ln>
            <a:headEnd type="none"/>
            <a:tailEnd type="none"/>
          </a:ln>
        </p:spPr>
        <p:txBody>
          <a:bodyPr wrap="square" anchor="t">
            <a:normAutofit fontScale="92500" lnSpcReduction="10000"/>
          </a:bodyPr>
          <a:lstStyle/>
          <a:p>
            <a:r>
              <a:rPr sz="900" u="sng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  <a:hlinkClick r:id="" action="ppaction://hlinkfile"/>
              </a:rPr>
              <a:t>Self-Determination of Eligibility for Medication Abortion Without Ultrasonography Using a History-Based Tool: LMP-SURE</a:t>
            </a:r>
          </a:p>
          <a:p>
            <a:endParaRPr sz="900" u="sng" dirty="0">
              <a:solidFill>
                <a:srgbClr val="000000"/>
              </a:solidFill>
              <a:latin typeface="Calibri (Body)"/>
              <a:ea typeface="Calibri (Body)"/>
              <a:cs typeface="Calibri (Body)"/>
              <a:hlinkClick r:id="" action="ppaction://hlinkfile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Kerestes, Courtney; Tschann, Mary; Pearlman Shapiro, Marit; Berry, Erin; Gawron, Lori; Soon, Reni; Kaneshiro, Bliss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Obstetrics &amp; Gynecology144(4):457-463, October 2024.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doi: 10.1097/AOG.0000000000005675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r>
              <a:rPr lang="en-US" dirty="0"/>
              <a:t>Copyright © 2026 Wolters Kluwer. Published by Lippincott Williams &amp; Wilkins.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fld id="{27A13296-8103-46F4-BA41-F532E14F2100}" type="slidenum">
              <a:rPr lang="en-US" dirty="0"/>
              <a:t>24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 bwMode="white">
          <a:xfrm>
            <a:off x="2290916" y="136524"/>
            <a:ext cx="7914968" cy="932885"/>
          </a:xfrm>
          <a:ln>
            <a:headEnd type="none"/>
            <a:tailEnd type="none"/>
          </a:ln>
        </p:spPr>
        <p:txBody>
          <a:bodyPr wrap="square" anchor="b"/>
          <a:lstStyle/>
          <a:p>
            <a:r>
              <a:rPr sz="18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LMP-SURE: A Patient-Administered Tool Developed to Assess Eligibility for Medication Abortion Without Pretreatment Ultrasonogram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706880" y="5943600"/>
            <a:ext cx="1600200" cy="6858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594090" y="1567608"/>
            <a:ext cx="8038000" cy="272500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4A0EF736-F673-012D-01F7-1E18FC9F23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516256" y="4933950"/>
            <a:ext cx="2432304" cy="1832400"/>
          </a:xfrm>
          <a:ln>
            <a:headEnd type="none"/>
            <a:tailEnd type="none"/>
          </a:ln>
        </p:spPr>
        <p:txBody>
          <a:bodyPr wrap="square" anchor="t">
            <a:normAutofit fontScale="70000" lnSpcReduction="20000"/>
          </a:bodyPr>
          <a:lstStyle/>
          <a:p>
            <a:r>
              <a:rPr sz="900" u="sng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  <a:hlinkClick r:id="" action="ppaction://hlinkfile"/>
              </a:rPr>
              <a:t>Self-Determination of Eligibility for Medication Abortion Without Ultrasonography Using a History-Based Tool: LMP-SURE</a:t>
            </a:r>
          </a:p>
          <a:p>
            <a:endParaRPr sz="900" u="sng" dirty="0">
              <a:solidFill>
                <a:srgbClr val="000000"/>
              </a:solidFill>
              <a:latin typeface="Calibri (Body)"/>
              <a:ea typeface="Calibri (Body)"/>
              <a:cs typeface="Calibri (Body)"/>
              <a:hlinkClick r:id="" action="ppaction://hlinkfile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Kerestes, Courtney; Tschann, Mary; Pearlman Shapiro, Marit; Berry, Erin; Gawron, Lori; Soon, Reni; Kaneshiro, Bliss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Obstetrics &amp; Gynecology144(4):457-463, October 2024.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doi: 10.1097/AOG.0000000000005675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r>
              <a:rPr lang="en-US" dirty="0"/>
              <a:t>Copyright © 2026 Wolters Kluwer. Published by Lippincott Williams &amp; Wilkins.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fld id="{27A13296-8103-46F4-BA41-F532E14F2100}" type="slidenum">
              <a:rPr lang="en-US" dirty="0"/>
              <a:t>25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 bwMode="white">
          <a:xfrm>
            <a:off x="9516256" y="91649"/>
            <a:ext cx="2432304" cy="1832401"/>
          </a:xfrm>
          <a:ln>
            <a:headEnd type="none"/>
            <a:tailEnd type="none"/>
          </a:ln>
        </p:spPr>
        <p:txBody>
          <a:bodyPr wrap="square" anchor="b"/>
          <a:lstStyle/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Gestational age by LMP-SURE predictive model vs by ultrasonogram. In the predictive model, last menstrual period is used for dating if LMP-SURE criteria are met; ultrasonogram is used if they are not. Reference lines at 77 days. The highlighted left upper quadrant indicates those who would be eligible for medication abortion by the LMP-SURE tool but not by ultrasonogram.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706880" y="5943600"/>
            <a:ext cx="1600200" cy="6858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750529" y="897788"/>
            <a:ext cx="7394693" cy="4425611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DAACA44F-3618-46C0-F079-78809512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212060"/>
            <a:ext cx="11137392" cy="3647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829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C33C0-3653-AC7B-D8E4-9B9C40CE2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pic>
        <p:nvPicPr>
          <p:cNvPr id="6" name="Espace réservé pour une image  5" descr="Une image contenant piscine, ciel, plein air, eau&#10;&#10;Le contenu généré par l’IA peut être incorrect.">
            <a:extLst>
              <a:ext uri="{FF2B5EF4-FFF2-40B4-BE49-F238E27FC236}">
                <a16:creationId xmlns:a16="http://schemas.microsoft.com/office/drawing/2014/main" id="{3BB0EBED-1E14-3B3A-FE19-731DB7D6A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8" b="25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2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8FF41B-07AD-6A2B-51FD-9B2FCC99D9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4494" y="321810"/>
            <a:ext cx="6858000" cy="1674139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/>
              <a:t>Une étude rétrospective a </a:t>
            </a:r>
            <a:r>
              <a:rPr lang="fr-FR" dirty="0" err="1"/>
              <a:t>été</a:t>
            </a:r>
            <a:r>
              <a:rPr lang="fr-FR"/>
              <a:t>́ </a:t>
            </a:r>
            <a:r>
              <a:rPr lang="fr-FR" dirty="0"/>
              <a:t>c</a:t>
            </a:r>
            <a:r>
              <a:rPr lang="fr-FR"/>
              <a:t>onduite </a:t>
            </a:r>
            <a:r>
              <a:rPr lang="fr-FR" dirty="0"/>
              <a:t>au CHU (Centre Hospitalier Universitaire) de Lille entre décembre 2022 et mai 2023</a:t>
            </a:r>
          </a:p>
          <a:p>
            <a:r>
              <a:rPr lang="fr-FR" dirty="0"/>
              <a:t>Sur 358 dossiers analysés, 54 patientes (15,1 %) rapportaient des VFF récentes. </a:t>
            </a:r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365EE91-7E91-983C-95B2-E64EE679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11" y="74494"/>
            <a:ext cx="3702295" cy="2045787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C2B251B-EE76-F245-0AA0-1E69F316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0" y="2262739"/>
            <a:ext cx="7982928" cy="45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317C7-9CD1-B1FA-65DA-B8D6F889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E4B5C910-B37F-3432-0F49-2B04415E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42" y="227271"/>
            <a:ext cx="8383170" cy="1448002"/>
          </a:xfrm>
          <a:prstGeom prst="rect">
            <a:avLst/>
          </a:prstGeom>
        </p:spPr>
      </p:pic>
      <p:pic>
        <p:nvPicPr>
          <p:cNvPr id="7" name="Image 6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0AACCE44-2ABA-63FE-48DC-FCB85A941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84" y="4661619"/>
            <a:ext cx="9583487" cy="16099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1707D0-9FB0-53CC-6BE9-BA9E08673CC2}"/>
              </a:ext>
            </a:extLst>
          </p:cNvPr>
          <p:cNvSpPr txBox="1"/>
          <p:nvPr/>
        </p:nvSpPr>
        <p:spPr>
          <a:xfrm>
            <a:off x="1307690" y="2762865"/>
            <a:ext cx="8544233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2FC0B77-92AC-DBA1-D0B4-B7800CD7A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889" y="2568281"/>
            <a:ext cx="863272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Au total, 71 personnes (21 %) ont déclaré avoir été victimes de violence conjugale au cours de leur vie et 27 personnes (8 %) ont déclaré être actuellement victimes de violence conjugale, définie comme une violence survenue au cours des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12 derniers mois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1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A5FE7-4C69-07D6-A909-9E827ECF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E57EE13-B82B-3909-B1BF-2C89F6FE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1277621"/>
            <a:ext cx="5830114" cy="3791479"/>
          </a:xfrm>
          <a:prstGeom prst="rect">
            <a:avLst/>
          </a:prstGeom>
        </p:spPr>
      </p:pic>
      <p:pic>
        <p:nvPicPr>
          <p:cNvPr id="4" name="Image 3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38D35D1-6F91-5049-4D9C-CCDAB8B6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46" y="473522"/>
            <a:ext cx="4572638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ADD1A-AFD2-0B75-4DAE-4330261C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DFF9EBF3-130F-D856-0C86-50A18857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7" y="39918"/>
            <a:ext cx="7661072" cy="67781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661990-03E4-5F0E-F0FA-A2B1D065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07" y="4590388"/>
            <a:ext cx="5858693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7860F-6B1A-F36B-EFDA-C5792192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8C69AA13-A9EF-A4C8-3B81-E8C90658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940" y="879220"/>
            <a:ext cx="5087060" cy="4391638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3DB992A-8810-BF37-DC02-817A6163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8935" y="-292518"/>
            <a:ext cx="2600688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E6015-F620-780B-881B-4DB5167A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52" y="244823"/>
            <a:ext cx="3666744" cy="2624328"/>
          </a:xfrm>
        </p:spPr>
        <p:txBody>
          <a:bodyPr anchor="ctr">
            <a:normAutofit/>
          </a:bodyPr>
          <a:lstStyle/>
          <a:p>
            <a:r>
              <a:rPr lang="fr-FR" dirty="0"/>
              <a:t>Avortements complets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CD4A47-76F2-9734-B4F0-7DF5EA9C761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57702" y="877824"/>
            <a:ext cx="5509458" cy="510235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fr-FR" altLang="fr-FR" dirty="0"/>
              <a:t>J7  : 96,8 % ont une chute des HCG &gt; 80%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Chez 17 patientes (3,2 %), les taux d'hCG n'ont pas suivi la baisse attendue :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Une patiente a présenté une augmentation initiale de 20 % de l'hCG avant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une baisse progressive, </a:t>
            </a:r>
            <a:endParaRPr lang="fr-FR" altLang="fr-FR" dirty="0"/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16 autres ont présenté une baisse appropriée</a:t>
            </a:r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endParaRPr lang="fr-FR" altLang="fr-FR" dirty="0"/>
          </a:p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Tous les cas se sont résolus spontanément sans intervention</a:t>
            </a:r>
            <a:r>
              <a:rPr lang="fr-FR" altLang="fr-FR" dirty="0"/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et aucun n'a présenté de signes</a:t>
            </a:r>
            <a:r>
              <a:rPr lang="fr-FR" altLang="fr-FR" dirty="0"/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</a:rPr>
              <a:t>ou de symptômes d’ avortement incomplet</a:t>
            </a:r>
          </a:p>
        </p:txBody>
      </p:sp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DC2ECC57-370D-5812-B9CF-4D0E9D25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3" y="3692444"/>
            <a:ext cx="4741066" cy="28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2E4EB-B068-0BAE-38AA-2AD2B0FF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fr-FR" sz="4800" dirty="0"/>
              <a:t>Les GEU</a:t>
            </a:r>
            <a:br>
              <a:rPr lang="fr-FR" sz="4800" dirty="0"/>
            </a:br>
            <a:r>
              <a:rPr lang="fr-FR" altLang="fr-FR" sz="1600" dirty="0"/>
              <a:t>(10, soit 1,3 %)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C24F9B-5752-2661-DED1-FD5B8DB4ED1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892040" y="640081"/>
            <a:ext cx="6675120" cy="55778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1" i="0" u="none" strike="noStrike" cap="none" normalizeH="0" baseline="0" dirty="0">
                <a:ln>
                  <a:noFill/>
                </a:ln>
                <a:effectLst/>
              </a:rPr>
              <a:t>8 patientes sont revenues pour un suivi dans les 6 à 8 jours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7 sur 8 présentaient une augmentation des taux d'hCG,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avec une augmentation médiane de 177 % et un seul cas présentant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 une baisse par rapport  au niveau de référence (−20 %).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r-FR" altLang="fr-FR" sz="1700" b="1" i="0" u="none" strike="noStrike" cap="none" normalizeH="0" baseline="0" dirty="0">
                <a:ln>
                  <a:noFill/>
                </a:ln>
                <a:effectLst/>
              </a:rPr>
              <a:t>Parmi les 2 patientes restantes 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* une patiente</a:t>
            </a:r>
            <a:r>
              <a:rPr lang="fr-FR" altLang="fr-FR" sz="1700" dirty="0"/>
              <a:t> 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a manqué le test de suivi de la hCG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et s'est présentée aux urgences 25 jours après l'avortement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avec des douleurs abdominales,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ce qui a conduit à une chirurgie laparoscopique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pour une grossesse extra-utérine rompue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* Une patiente a subi une chirurgie laparoscopique</a:t>
            </a:r>
            <a:r>
              <a:rPr lang="fr-FR" altLang="fr-FR" sz="1700" dirty="0"/>
              <a:t> 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4 jours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après l'avortement et avant la visite de suivi prévue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effectLst/>
              </a:rPr>
              <a:t>en raison de douleurs abdominales</a:t>
            </a:r>
          </a:p>
        </p:txBody>
      </p:sp>
      <p:pic>
        <p:nvPicPr>
          <p:cNvPr id="6" name="Image 5" descr="Une image contenant texte, capture d’écran, nombre, ligne&#10;&#10;Le contenu généré par l’IA peut être incorrect.">
            <a:extLst>
              <a:ext uri="{FF2B5EF4-FFF2-40B4-BE49-F238E27FC236}">
                <a16:creationId xmlns:a16="http://schemas.microsoft.com/office/drawing/2014/main" id="{976863BD-B6F7-4F0A-D429-DFB160E6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3511597"/>
            <a:ext cx="3974613" cy="19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2573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844</Words>
  <Application>Microsoft Office PowerPoint</Application>
  <PresentationFormat>Grand écran</PresentationFormat>
  <Paragraphs>76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Aptos</vt:lpstr>
      <vt:lpstr>Aptos Light</vt:lpstr>
      <vt:lpstr>Arial</vt:lpstr>
      <vt:lpstr>Calibri (Body)</vt:lpstr>
      <vt:lpstr>Wingdings</vt:lpstr>
      <vt:lpstr>Chroma</vt:lpstr>
      <vt:lpstr>Actualités Bibliographiques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Avortements complets</vt:lpstr>
      <vt:lpstr>Les GEU (10, soit 1,3 %) </vt:lpstr>
      <vt:lpstr>Les avortements incomplets  (36 soit 4,8%)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 faucher</dc:creator>
  <cp:lastModifiedBy>Valérie Tafforin-Laporte</cp:lastModifiedBy>
  <cp:revision>5</cp:revision>
  <dcterms:created xsi:type="dcterms:W3CDTF">2026-01-24T15:59:21Z</dcterms:created>
  <dcterms:modified xsi:type="dcterms:W3CDTF">2026-02-02T16:00:07Z</dcterms:modified>
</cp:coreProperties>
</file>